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7" r:id="rId9"/>
    <p:sldId id="297" r:id="rId10"/>
    <p:sldId id="267" r:id="rId11"/>
    <p:sldId id="264" r:id="rId12"/>
    <p:sldId id="265" r:id="rId13"/>
    <p:sldId id="266" r:id="rId14"/>
    <p:sldId id="29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4"/>
    <p:restoredTop sz="95891"/>
  </p:normalViewPr>
  <p:slideViewPr>
    <p:cSldViewPr snapToGrid="0" snapToObjects="1">
      <p:cViewPr>
        <p:scale>
          <a:sx n="114" d="100"/>
          <a:sy n="114" d="100"/>
        </p:scale>
        <p:origin x="130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E4CA5-5E92-654B-B2AB-A275F2F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1550670"/>
            <a:ext cx="1615440" cy="161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2288807" y="1758225"/>
            <a:ext cx="8317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82F2A-0A4C-054C-82FE-3D0CE732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3508454"/>
            <a:ext cx="1615440" cy="1615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E34984-D0D8-FE4F-A5A2-D35989C2676F}"/>
              </a:ext>
            </a:extLst>
          </p:cNvPr>
          <p:cNvSpPr/>
          <p:nvPr/>
        </p:nvSpPr>
        <p:spPr>
          <a:xfrm>
            <a:off x="2288807" y="4085341"/>
            <a:ext cx="7047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A9BA2-EAD6-5440-A9A0-7C0EF2FD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5" y="2156402"/>
            <a:ext cx="2296227" cy="229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2505372" y="3042905"/>
            <a:ext cx="8450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</p:txBody>
      </p:sp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DADDB-D701-B442-A691-C85E9EF4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5" y="2156402"/>
            <a:ext cx="2296227" cy="229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2800952" y="2751894"/>
            <a:ext cx="8450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</p:txBody>
      </p:sp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156641"/>
            <a:ext cx="10394707" cy="23642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I. introduction</a:t>
            </a:r>
          </a:p>
          <a:p>
            <a:pPr marL="0" indent="0">
              <a:buNone/>
            </a:pPr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II. IMPLEMENTATION</a:t>
            </a:r>
          </a:p>
          <a:p>
            <a:pPr marL="0" indent="0">
              <a:buNone/>
            </a:pPr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III. DEMOSTRATION</a:t>
            </a:r>
          </a:p>
          <a:p>
            <a:pPr marL="0" indent="0">
              <a:buNone/>
            </a:pPr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IV. VALUES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511888"/>
            <a:ext cx="6028616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457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Classroom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classroom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content of course may be duplicated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" y="1560527"/>
            <a:ext cx="580073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communication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Holes in knowledge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Knots in your head</a:t>
            </a: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219654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223</TotalTime>
  <Words>226</Words>
  <Application>Microsoft Macintosh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Impact</vt:lpstr>
      <vt:lpstr>Open Sans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SOLUTIONS</vt:lpstr>
      <vt:lpstr>DEMO MANAGER: CREATE plan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25</cp:revision>
  <dcterms:created xsi:type="dcterms:W3CDTF">2018-04-18T03:06:46Z</dcterms:created>
  <dcterms:modified xsi:type="dcterms:W3CDTF">2018-04-18T16:07:41Z</dcterms:modified>
</cp:coreProperties>
</file>